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2688956"/>
            <a:ext cx="7772400" cy="56859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9945" y="4716598"/>
            <a:ext cx="8501743" cy="581342"/>
          </a:xfrm>
        </p:spPr>
        <p:txBody>
          <a:bodyPr>
            <a:normAutofit/>
          </a:bodyPr>
          <a:lstStyle/>
          <a:p>
            <a:r>
              <a:rPr lang="ru-RU" sz="2000" dirty="0"/>
              <a:t>Автор(ы) работы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20439" y="3802408"/>
            <a:ext cx="38807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50199" y="6080524"/>
            <a:ext cx="38812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95987" y="5879223"/>
            <a:ext cx="1960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27 ноября 2020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11</cp:revision>
  <dcterms:created xsi:type="dcterms:W3CDTF">2020-11-10T09:45:02Z</dcterms:created>
  <dcterms:modified xsi:type="dcterms:W3CDTF">2020-11-11T19:34:40Z</dcterms:modified>
</cp:coreProperties>
</file>