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 dirty="0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38419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91673" y="6336246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13</cp:revision>
  <dcterms:created xsi:type="dcterms:W3CDTF">2020-11-10T09:45:02Z</dcterms:created>
  <dcterms:modified xsi:type="dcterms:W3CDTF">2020-11-11T19:31:40Z</dcterms:modified>
</cp:coreProperties>
</file>